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57" r:id="rId4"/>
    <p:sldId id="258" r:id="rId5"/>
    <p:sldId id="261" r:id="rId6"/>
    <p:sldId id="263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0A99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81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123</Words>
  <Application>Microsoft Office PowerPoint</Application>
  <PresentationFormat>Widescreen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Generation step by step</vt:lpstr>
      <vt:lpstr>What is a machine learning / artificial intelligence model?</vt:lpstr>
      <vt:lpstr>Random images vs Meaningful images</vt:lpstr>
      <vt:lpstr>Space of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14</cp:revision>
  <dcterms:created xsi:type="dcterms:W3CDTF">2025-02-22T18:42:33Z</dcterms:created>
  <dcterms:modified xsi:type="dcterms:W3CDTF">2025-02-23T10:46:23Z</dcterms:modified>
</cp:coreProperties>
</file>